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911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Image Steganography</a:t>
            </a:r>
            <a:endParaRPr lang="en-US" sz="6162" dirty="0"/>
          </a:p>
        </p:txBody>
      </p:sp>
      <p:sp>
        <p:nvSpPr>
          <p:cNvPr id="6" name="Text 3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focused on image steganography.</a:t>
            </a:r>
            <a:endParaRPr lang="en-US" sz="178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793790" y="257532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i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                                             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624263"/>
            <a:ext cx="769691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i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                                           THANK YOU</a:t>
            </a:r>
            <a:endParaRPr lang="en-US" sz="4465" dirty="0"/>
          </a:p>
        </p:txBody>
      </p:sp>
      <p:sp>
        <p:nvSpPr>
          <p:cNvPr id="6" name="Text 4"/>
          <p:cNvSpPr/>
          <p:nvPr/>
        </p:nvSpPr>
        <p:spPr>
          <a:xfrm>
            <a:off x="793790" y="4673203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793790" y="5291257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793790" y="2024896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Student Details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187303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Name: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Dasari Dolly Vara Kaarthika</a:t>
            </a:r>
            <a:endParaRPr lang="en-US" sz="1429" dirty="0"/>
          </a:p>
        </p:txBody>
      </p:sp>
      <p:sp>
        <p:nvSpPr>
          <p:cNvPr id="6" name="Text 4"/>
          <p:cNvSpPr/>
          <p:nvPr/>
        </p:nvSpPr>
        <p:spPr>
          <a:xfrm>
            <a:off x="793790" y="3732728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SkillsBuild Email ID : 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dollyvarakaarthika@gmail.com </a:t>
            </a:r>
            <a:endParaRPr lang="en-US" sz="1429" dirty="0"/>
          </a:p>
        </p:txBody>
      </p:sp>
      <p:sp>
        <p:nvSpPr>
          <p:cNvPr id="7" name="Text 5"/>
          <p:cNvSpPr/>
          <p:nvPr/>
        </p:nvSpPr>
        <p:spPr>
          <a:xfrm>
            <a:off x="793790" y="4278154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College Name :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KL UNIVERSITY</a:t>
            </a:r>
            <a:endParaRPr lang="en-US" sz="1429" dirty="0"/>
          </a:p>
        </p:txBody>
      </p:sp>
      <p:sp>
        <p:nvSpPr>
          <p:cNvPr id="8" name="Text 6"/>
          <p:cNvSpPr/>
          <p:nvPr/>
        </p:nvSpPr>
        <p:spPr>
          <a:xfrm>
            <a:off x="793790" y="4823579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Group: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CSE</a:t>
            </a:r>
            <a:endParaRPr lang="en-US" sz="1429" dirty="0"/>
          </a:p>
        </p:txBody>
      </p:sp>
      <p:sp>
        <p:nvSpPr>
          <p:cNvPr id="9" name="Text 7"/>
          <p:cNvSpPr/>
          <p:nvPr/>
        </p:nvSpPr>
        <p:spPr>
          <a:xfrm>
            <a:off x="793790" y="5369004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College State : 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Andhra Pradesh </a:t>
            </a:r>
            <a:endParaRPr lang="en-US" sz="1429" dirty="0"/>
          </a:p>
        </p:txBody>
      </p:sp>
      <p:sp>
        <p:nvSpPr>
          <p:cNvPr id="10" name="Text 8"/>
          <p:cNvSpPr/>
          <p:nvPr/>
        </p:nvSpPr>
        <p:spPr>
          <a:xfrm>
            <a:off x="793790" y="5914430"/>
            <a:ext cx="13042821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6"/>
              </a:lnSpc>
              <a:buNone/>
            </a:pPr>
            <a:r>
              <a:rPr lang="en-US" sz="1429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Internship Domain and Internship Start and End Date:</a:t>
            </a:r>
            <a:r>
              <a:rPr lang="en-US" sz="1429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CyberSecurity Using Kali Linux L 3 June 2024 to 15 July 2024</a:t>
            </a:r>
            <a:endParaRPr lang="en-US" sz="142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696522"/>
            <a:ext cx="671464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Hiding Text Inside an Image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2745462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focused on hiding text inside an image.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471642" y="3703677"/>
            <a:ext cx="12727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6"/>
          <p:cNvSpPr/>
          <p:nvPr/>
        </p:nvSpPr>
        <p:spPr>
          <a:xfrm>
            <a:off x="7017306" y="361866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Steganography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7017306" y="410908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art of concealing information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10171867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340221" y="3703677"/>
            <a:ext cx="173474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10"/>
          <p:cNvSpPr/>
          <p:nvPr/>
        </p:nvSpPr>
        <p:spPr>
          <a:xfrm>
            <a:off x="10908983" y="361866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Image Embedding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10908983" y="410908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hidden within the image's pixels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6280190" y="53168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6452235" y="5401866"/>
            <a:ext cx="16621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4"/>
          <p:cNvSpPr/>
          <p:nvPr/>
        </p:nvSpPr>
        <p:spPr>
          <a:xfrm>
            <a:off x="7017306" y="531685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Security</a:t>
            </a:r>
            <a:endParaRPr lang="en-US" sz="2233" dirty="0"/>
          </a:p>
        </p:txBody>
      </p:sp>
      <p:sp>
        <p:nvSpPr>
          <p:cNvPr id="18" name="Text 15"/>
          <p:cNvSpPr/>
          <p:nvPr/>
        </p:nvSpPr>
        <p:spPr>
          <a:xfrm>
            <a:off x="7017306" y="5807273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Enhancing data confidentiality</a:t>
            </a:r>
            <a:endParaRPr lang="en-US" sz="1786" dirty="0"/>
          </a:p>
        </p:txBody>
      </p:sp>
      <p:sp>
        <p:nvSpPr>
          <p:cNvPr id="19" name="Shape 16"/>
          <p:cNvSpPr/>
          <p:nvPr/>
        </p:nvSpPr>
        <p:spPr>
          <a:xfrm>
            <a:off x="10171867" y="53168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10335220" y="5401866"/>
            <a:ext cx="18347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679" dirty="0"/>
          </a:p>
        </p:txBody>
      </p:sp>
      <p:sp>
        <p:nvSpPr>
          <p:cNvPr id="21" name="Text 18"/>
          <p:cNvSpPr/>
          <p:nvPr/>
        </p:nvSpPr>
        <p:spPr>
          <a:xfrm>
            <a:off x="10908983" y="531685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Applications</a:t>
            </a:r>
            <a:endParaRPr lang="en-US" sz="2233" dirty="0"/>
          </a:p>
        </p:txBody>
      </p:sp>
      <p:sp>
        <p:nvSpPr>
          <p:cNvPr id="22" name="Text 19"/>
          <p:cNvSpPr/>
          <p:nvPr/>
        </p:nvSpPr>
        <p:spPr>
          <a:xfrm>
            <a:off x="10908983" y="5807273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secret messages to digital watermarking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582573"/>
            <a:ext cx="5288637" cy="661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5"/>
              </a:lnSpc>
              <a:buNone/>
            </a:pPr>
            <a:r>
              <a:rPr lang="en-US" sz="4164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Overview</a:t>
            </a:r>
            <a:endParaRPr lang="en-US" sz="4164" dirty="0"/>
          </a:p>
        </p:txBody>
      </p:sp>
      <p:sp>
        <p:nvSpPr>
          <p:cNvPr id="6" name="Text 3"/>
          <p:cNvSpPr/>
          <p:nvPr/>
        </p:nvSpPr>
        <p:spPr>
          <a:xfrm>
            <a:off x="6226731" y="1560909"/>
            <a:ext cx="7663339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166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explored image steganography.</a:t>
            </a:r>
            <a:endParaRPr lang="en-US" sz="1666" dirty="0"/>
          </a:p>
        </p:txBody>
      </p:sp>
      <p:sp>
        <p:nvSpPr>
          <p:cNvPr id="7" name="Shape 4"/>
          <p:cNvSpPr/>
          <p:nvPr/>
        </p:nvSpPr>
        <p:spPr>
          <a:xfrm>
            <a:off x="6530816" y="2137291"/>
            <a:ext cx="26432" cy="5509736"/>
          </a:xfrm>
          <a:prstGeom prst="roundRect">
            <a:avLst>
              <a:gd name="adj" fmla="val 33614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6781979" y="2599849"/>
            <a:ext cx="740331" cy="26432"/>
          </a:xfrm>
          <a:prstGeom prst="roundRect">
            <a:avLst>
              <a:gd name="adj" fmla="val 33614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306086" y="2375178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84680" y="2454473"/>
            <a:ext cx="118705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99" dirty="0"/>
          </a:p>
        </p:txBody>
      </p:sp>
      <p:sp>
        <p:nvSpPr>
          <p:cNvPr id="11" name="Text 8"/>
          <p:cNvSpPr/>
          <p:nvPr/>
        </p:nvSpPr>
        <p:spPr>
          <a:xfrm>
            <a:off x="7707511" y="2348746"/>
            <a:ext cx="264425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Text Encoding</a:t>
            </a:r>
            <a:endParaRPr lang="en-US" sz="2082" dirty="0"/>
          </a:p>
        </p:txBody>
      </p:sp>
      <p:sp>
        <p:nvSpPr>
          <p:cNvPr id="12" name="Text 9"/>
          <p:cNvSpPr/>
          <p:nvPr/>
        </p:nvSpPr>
        <p:spPr>
          <a:xfrm>
            <a:off x="7707511" y="2806184"/>
            <a:ext cx="6182558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166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Conversion of text to binary code</a:t>
            </a:r>
            <a:endParaRPr lang="en-US" sz="1666" dirty="0"/>
          </a:p>
        </p:txBody>
      </p:sp>
      <p:sp>
        <p:nvSpPr>
          <p:cNvPr id="13" name="Shape 10"/>
          <p:cNvSpPr/>
          <p:nvPr/>
        </p:nvSpPr>
        <p:spPr>
          <a:xfrm>
            <a:off x="6781979" y="4030147"/>
            <a:ext cx="740331" cy="26432"/>
          </a:xfrm>
          <a:prstGeom prst="roundRect">
            <a:avLst>
              <a:gd name="adj" fmla="val 33614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306086" y="3805476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463129" y="3884771"/>
            <a:ext cx="161806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99" dirty="0"/>
          </a:p>
        </p:txBody>
      </p:sp>
      <p:sp>
        <p:nvSpPr>
          <p:cNvPr id="16" name="Text 13"/>
          <p:cNvSpPr/>
          <p:nvPr/>
        </p:nvSpPr>
        <p:spPr>
          <a:xfrm>
            <a:off x="7707511" y="3779044"/>
            <a:ext cx="264425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Pixel Manipulation</a:t>
            </a:r>
            <a:endParaRPr lang="en-US" sz="2082" dirty="0"/>
          </a:p>
        </p:txBody>
      </p:sp>
      <p:sp>
        <p:nvSpPr>
          <p:cNvPr id="17" name="Text 14"/>
          <p:cNvSpPr/>
          <p:nvPr/>
        </p:nvSpPr>
        <p:spPr>
          <a:xfrm>
            <a:off x="7707511" y="4236482"/>
            <a:ext cx="6182558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166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Modifying image pixels to embed the code</a:t>
            </a:r>
            <a:endParaRPr lang="en-US" sz="1666" dirty="0"/>
          </a:p>
        </p:txBody>
      </p:sp>
      <p:sp>
        <p:nvSpPr>
          <p:cNvPr id="18" name="Shape 15"/>
          <p:cNvSpPr/>
          <p:nvPr/>
        </p:nvSpPr>
        <p:spPr>
          <a:xfrm>
            <a:off x="6781979" y="5460444"/>
            <a:ext cx="740331" cy="26432"/>
          </a:xfrm>
          <a:prstGeom prst="roundRect">
            <a:avLst>
              <a:gd name="adj" fmla="val 33614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6306086" y="5235773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6466582" y="5315069"/>
            <a:ext cx="15490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99" dirty="0"/>
          </a:p>
        </p:txBody>
      </p:sp>
      <p:sp>
        <p:nvSpPr>
          <p:cNvPr id="21" name="Text 18"/>
          <p:cNvSpPr/>
          <p:nvPr/>
        </p:nvSpPr>
        <p:spPr>
          <a:xfrm>
            <a:off x="7707511" y="5209342"/>
            <a:ext cx="264425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Decoding &amp; Retrieval</a:t>
            </a:r>
            <a:endParaRPr lang="en-US" sz="2082" dirty="0"/>
          </a:p>
        </p:txBody>
      </p:sp>
      <p:sp>
        <p:nvSpPr>
          <p:cNvPr id="22" name="Text 19"/>
          <p:cNvSpPr/>
          <p:nvPr/>
        </p:nvSpPr>
        <p:spPr>
          <a:xfrm>
            <a:off x="7707511" y="5666780"/>
            <a:ext cx="6182558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166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Extracting the hidden text from the image</a:t>
            </a:r>
            <a:endParaRPr lang="en-US" sz="1666" dirty="0"/>
          </a:p>
        </p:txBody>
      </p:sp>
      <p:sp>
        <p:nvSpPr>
          <p:cNvPr id="23" name="Shape 20"/>
          <p:cNvSpPr/>
          <p:nvPr/>
        </p:nvSpPr>
        <p:spPr>
          <a:xfrm>
            <a:off x="6781979" y="6890742"/>
            <a:ext cx="740331" cy="26432"/>
          </a:xfrm>
          <a:prstGeom prst="roundRect">
            <a:avLst>
              <a:gd name="adj" fmla="val 336148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1"/>
          <p:cNvSpPr/>
          <p:nvPr/>
        </p:nvSpPr>
        <p:spPr>
          <a:xfrm>
            <a:off x="6306086" y="6666071"/>
            <a:ext cx="475893" cy="475893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6458486" y="6745367"/>
            <a:ext cx="17109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9"/>
              </a:lnSpc>
              <a:buNone/>
            </a:pPr>
            <a:r>
              <a:rPr lang="en-US" sz="2499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499" dirty="0"/>
          </a:p>
        </p:txBody>
      </p:sp>
      <p:sp>
        <p:nvSpPr>
          <p:cNvPr id="26" name="Text 23"/>
          <p:cNvSpPr/>
          <p:nvPr/>
        </p:nvSpPr>
        <p:spPr>
          <a:xfrm>
            <a:off x="7707511" y="6639639"/>
            <a:ext cx="264425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Security &amp; Analysis</a:t>
            </a:r>
            <a:endParaRPr lang="en-US" sz="2082" dirty="0"/>
          </a:p>
        </p:txBody>
      </p:sp>
      <p:sp>
        <p:nvSpPr>
          <p:cNvPr id="27" name="Text 24"/>
          <p:cNvSpPr/>
          <p:nvPr/>
        </p:nvSpPr>
        <p:spPr>
          <a:xfrm>
            <a:off x="7707511" y="7097078"/>
            <a:ext cx="6182558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166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Assessing the robustness of the method</a:t>
            </a:r>
            <a:endParaRPr lang="en-US" sz="16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482804"/>
            <a:ext cx="568702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End Users of the Project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2531745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was designed for various users.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6280190" y="314979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14624" y="338423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Security Professionals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6514624" y="3874651"/>
            <a:ext cx="319599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Protecting sensitive data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10171867" y="3149798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406301" y="338423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Researchers</a:t>
            </a:r>
            <a:endParaRPr lang="en-US" sz="2233" dirty="0"/>
          </a:p>
        </p:txBody>
      </p:sp>
      <p:sp>
        <p:nvSpPr>
          <p:cNvPr id="12" name="Text 9"/>
          <p:cNvSpPr/>
          <p:nvPr/>
        </p:nvSpPr>
        <p:spPr>
          <a:xfrm>
            <a:off x="10406301" y="3874651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new steganography techniques</a:t>
            </a:r>
            <a:endParaRPr lang="en-US" sz="1786" dirty="0"/>
          </a:p>
        </p:txBody>
      </p:sp>
      <p:sp>
        <p:nvSpPr>
          <p:cNvPr id="13" name="Shape 10"/>
          <p:cNvSpPr/>
          <p:nvPr/>
        </p:nvSpPr>
        <p:spPr>
          <a:xfrm>
            <a:off x="6280190" y="506170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14624" y="529613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Hobbyists</a:t>
            </a:r>
            <a:endParaRPr lang="en-US" sz="2233" dirty="0"/>
          </a:p>
        </p:txBody>
      </p:sp>
      <p:sp>
        <p:nvSpPr>
          <p:cNvPr id="15" name="Text 12"/>
          <p:cNvSpPr/>
          <p:nvPr/>
        </p:nvSpPr>
        <p:spPr>
          <a:xfrm>
            <a:off x="6514624" y="5786557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about information security</a:t>
            </a:r>
            <a:endParaRPr lang="en-US" sz="1786" dirty="0"/>
          </a:p>
        </p:txBody>
      </p:sp>
      <p:sp>
        <p:nvSpPr>
          <p:cNvPr id="16" name="Shape 13"/>
          <p:cNvSpPr/>
          <p:nvPr/>
        </p:nvSpPr>
        <p:spPr>
          <a:xfrm>
            <a:off x="10171867" y="5061704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406301" y="5296138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Artists</a:t>
            </a:r>
            <a:endParaRPr lang="en-US" sz="2233" dirty="0"/>
          </a:p>
        </p:txBody>
      </p:sp>
      <p:sp>
        <p:nvSpPr>
          <p:cNvPr id="18" name="Text 15"/>
          <p:cNvSpPr/>
          <p:nvPr/>
        </p:nvSpPr>
        <p:spPr>
          <a:xfrm>
            <a:off x="10406301" y="5786557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 hidden messages within their art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078950"/>
            <a:ext cx="585144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Solution &amp; Value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3127891"/>
            <a:ext cx="75564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offered a practical solution.</a:t>
            </a:r>
            <a:endParaRPr lang="en-US" sz="1786" dirty="0"/>
          </a:p>
        </p:txBody>
      </p:sp>
      <p:sp>
        <p:nvSpPr>
          <p:cNvPr id="7" name="Shape 4"/>
          <p:cNvSpPr/>
          <p:nvPr/>
        </p:nvSpPr>
        <p:spPr>
          <a:xfrm>
            <a:off x="793790" y="3745944"/>
            <a:ext cx="7556421" cy="2404586"/>
          </a:xfrm>
          <a:prstGeom prst="roundRect">
            <a:avLst>
              <a:gd name="adj" fmla="val 39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801410" y="3753564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224" y="3897273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4802624" y="3897273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Steganography Technique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801410" y="4766786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224" y="4910495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</a:t>
            </a:r>
            <a:endParaRPr lang="en-US" sz="1786" dirty="0"/>
          </a:p>
        </p:txBody>
      </p:sp>
      <p:sp>
        <p:nvSpPr>
          <p:cNvPr id="13" name="Text 10"/>
          <p:cNvSpPr/>
          <p:nvPr/>
        </p:nvSpPr>
        <p:spPr>
          <a:xfrm>
            <a:off x="4802624" y="4910495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data security, confidentiality, and covert communication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8623" y="504706"/>
            <a:ext cx="4587478" cy="573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15"/>
              </a:lnSpc>
              <a:buNone/>
            </a:pPr>
            <a:r>
              <a:rPr lang="en-US" sz="361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Customization</a:t>
            </a:r>
            <a:endParaRPr lang="en-US" sz="3612" dirty="0"/>
          </a:p>
        </p:txBody>
      </p:sp>
      <p:sp>
        <p:nvSpPr>
          <p:cNvPr id="6" name="Text 3"/>
          <p:cNvSpPr/>
          <p:nvPr/>
        </p:nvSpPr>
        <p:spPr>
          <a:xfrm>
            <a:off x="6128623" y="1353264"/>
            <a:ext cx="7859554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44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was customized to meet specific requirements.</a:t>
            </a:r>
            <a:endParaRPr lang="en-US" sz="144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623" y="1853089"/>
            <a:ext cx="917496" cy="14679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21272" y="2036564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Algorithm Selection</a:t>
            </a:r>
            <a:endParaRPr lang="en-US" sz="1806" dirty="0"/>
          </a:p>
        </p:txBody>
      </p:sp>
      <p:sp>
        <p:nvSpPr>
          <p:cNvPr id="9" name="Text 5"/>
          <p:cNvSpPr/>
          <p:nvPr/>
        </p:nvSpPr>
        <p:spPr>
          <a:xfrm>
            <a:off x="7321272" y="2433280"/>
            <a:ext cx="6666905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Choosing a suitable steganographic algorithm</a:t>
            </a:r>
            <a:endParaRPr lang="en-US" sz="144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623" y="3321010"/>
            <a:ext cx="917496" cy="146792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21272" y="3504486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Implementation</a:t>
            </a:r>
            <a:endParaRPr lang="en-US" sz="1806" dirty="0"/>
          </a:p>
        </p:txBody>
      </p:sp>
      <p:sp>
        <p:nvSpPr>
          <p:cNvPr id="12" name="Text 7"/>
          <p:cNvSpPr/>
          <p:nvPr/>
        </p:nvSpPr>
        <p:spPr>
          <a:xfrm>
            <a:off x="7321272" y="3901202"/>
            <a:ext cx="6666905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programming languages for code implementation</a:t>
            </a:r>
            <a:endParaRPr lang="en-US" sz="144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623" y="4788932"/>
            <a:ext cx="917496" cy="146792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21272" y="4972407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Testing &amp; Evaluation</a:t>
            </a:r>
            <a:endParaRPr lang="en-US" sz="1806" dirty="0"/>
          </a:p>
        </p:txBody>
      </p:sp>
      <p:sp>
        <p:nvSpPr>
          <p:cNvPr id="15" name="Text 9"/>
          <p:cNvSpPr/>
          <p:nvPr/>
        </p:nvSpPr>
        <p:spPr>
          <a:xfrm>
            <a:off x="7321272" y="5369123"/>
            <a:ext cx="6666905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Thoroughly testing the functionality and security</a:t>
            </a:r>
            <a:endParaRPr lang="en-US" sz="144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23" y="6256853"/>
            <a:ext cx="917496" cy="146792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321272" y="6440329"/>
            <a:ext cx="2293739" cy="286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8"/>
              </a:lnSpc>
              <a:buNone/>
            </a:pPr>
            <a:r>
              <a:rPr lang="en-US" sz="180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Documentation</a:t>
            </a:r>
            <a:endParaRPr lang="en-US" sz="1806" dirty="0"/>
          </a:p>
        </p:txBody>
      </p:sp>
      <p:sp>
        <p:nvSpPr>
          <p:cNvPr id="18" name="Text 11"/>
          <p:cNvSpPr/>
          <p:nvPr/>
        </p:nvSpPr>
        <p:spPr>
          <a:xfrm>
            <a:off x="7321272" y="6837045"/>
            <a:ext cx="6666905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12"/>
              </a:lnSpc>
              <a:buNone/>
            </a:pPr>
            <a:r>
              <a:rPr lang="en-US" sz="1445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Providing clear documentation for future users</a:t>
            </a:r>
            <a:endParaRPr lang="en-US" sz="144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8541" y="558284"/>
            <a:ext cx="5061347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2"/>
              </a:lnSpc>
              <a:buNone/>
            </a:pPr>
            <a:r>
              <a:rPr lang="en-US" sz="398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Modeling</a:t>
            </a:r>
            <a:endParaRPr lang="en-US" sz="3985" dirty="0"/>
          </a:p>
        </p:txBody>
      </p:sp>
      <p:sp>
        <p:nvSpPr>
          <p:cNvPr id="6" name="Text 3"/>
          <p:cNvSpPr/>
          <p:nvPr/>
        </p:nvSpPr>
        <p:spPr>
          <a:xfrm>
            <a:off x="708541" y="1494473"/>
            <a:ext cx="7726918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involved modeling the steganography process.</a:t>
            </a:r>
            <a:endParaRPr lang="en-US" sz="159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41" y="2045970"/>
            <a:ext cx="506135" cy="5061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08541" y="2754511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Algorithm Design</a:t>
            </a:r>
            <a:endParaRPr lang="en-US" sz="1993" dirty="0"/>
          </a:p>
        </p:txBody>
      </p:sp>
      <p:sp>
        <p:nvSpPr>
          <p:cNvPr id="9" name="Text 5"/>
          <p:cNvSpPr/>
          <p:nvPr/>
        </p:nvSpPr>
        <p:spPr>
          <a:xfrm>
            <a:off x="708541" y="3192304"/>
            <a:ext cx="7726918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1"/>
              </a:lnSpc>
              <a:buNone/>
            </a:pPr>
            <a:r>
              <a:rPr lang="en-US" sz="159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Defining the core logic for embedding and extracting text</a:t>
            </a:r>
            <a:endParaRPr lang="en-US" sz="1594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41" y="4123492"/>
            <a:ext cx="506135" cy="5061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08541" y="4832033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Data Structures</a:t>
            </a:r>
            <a:endParaRPr lang="en-US" sz="1993" dirty="0"/>
          </a:p>
        </p:txBody>
      </p:sp>
      <p:sp>
        <p:nvSpPr>
          <p:cNvPr id="12" name="Text 7"/>
          <p:cNvSpPr/>
          <p:nvPr/>
        </p:nvSpPr>
        <p:spPr>
          <a:xfrm>
            <a:off x="708541" y="5269825"/>
            <a:ext cx="7726918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1"/>
              </a:lnSpc>
              <a:buNone/>
            </a:pPr>
            <a:r>
              <a:rPr lang="en-US" sz="159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Representing image pixels, text, and embedding parameters</a:t>
            </a:r>
            <a:endParaRPr lang="en-US" sz="1594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41" y="6201013"/>
            <a:ext cx="506135" cy="5061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8541" y="6909554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1"/>
              </a:lnSpc>
              <a:buNone/>
            </a:pPr>
            <a:r>
              <a:rPr lang="en-US" sz="199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Security Analysis</a:t>
            </a:r>
            <a:endParaRPr lang="en-US" sz="1993" dirty="0"/>
          </a:p>
        </p:txBody>
      </p:sp>
      <p:sp>
        <p:nvSpPr>
          <p:cNvPr id="15" name="Text 9"/>
          <p:cNvSpPr/>
          <p:nvPr/>
        </p:nvSpPr>
        <p:spPr>
          <a:xfrm>
            <a:off x="708541" y="7347347"/>
            <a:ext cx="7726918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1"/>
              </a:lnSpc>
              <a:buNone/>
            </a:pPr>
            <a:r>
              <a:rPr lang="en-US" sz="159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Evaluating the robustness of the method against attacks</a:t>
            </a:r>
            <a:endParaRPr lang="en-US" sz="159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793790" y="1636752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Project Results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2889766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Original image</a:t>
            </a:r>
            <a:endParaRPr lang="en-US" sz="1786" dirty="0"/>
          </a:p>
        </p:txBody>
      </p:sp>
      <p:sp>
        <p:nvSpPr>
          <p:cNvPr id="6" name="Text 4"/>
          <p:cNvSpPr/>
          <p:nvPr/>
        </p:nvSpPr>
        <p:spPr>
          <a:xfrm>
            <a:off x="7599521" y="2889766"/>
            <a:ext cx="624470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Encrypted image</a:t>
            </a:r>
            <a:endParaRPr lang="en-US" sz="1786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1892"/>
            <a:ext cx="12084844" cy="28808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Crimson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DASARI DOLLY VARA KAARTHIKA</cp:lastModifiedBy>
  <cp:revision>2</cp:revision>
  <dcterms:created xsi:type="dcterms:W3CDTF">2024-07-15T10:07:53Z</dcterms:created>
  <dcterms:modified xsi:type="dcterms:W3CDTF">2024-07-15T10:09:13Z</dcterms:modified>
</cp:coreProperties>
</file>